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</p:sldIdLst>
  <p:sldSz cx="6858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F3FA"/>
    <a:srgbClr val="3F3F3F"/>
    <a:srgbClr val="4472C4"/>
    <a:srgbClr val="4E79CA"/>
    <a:srgbClr val="000000"/>
    <a:srgbClr val="FFF2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96"/>
    <p:restoredTop sz="94680"/>
  </p:normalViewPr>
  <p:slideViewPr>
    <p:cSldViewPr snapToGrid="0">
      <p:cViewPr varScale="1">
        <p:scale>
          <a:sx n="211" d="100"/>
          <a:sy n="211" d="100"/>
        </p:scale>
        <p:origin x="35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122363"/>
            <a:ext cx="58293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3602038"/>
            <a:ext cx="51435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1754-8E6E-4746-97C5-474B3ECC85D9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E907-E808-1B44-8C73-0311B9FD7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75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1754-8E6E-4746-97C5-474B3ECC85D9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E907-E808-1B44-8C73-0311B9FD7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06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50544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1754-8E6E-4746-97C5-474B3ECC85D9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E907-E808-1B44-8C73-0311B9FD7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00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1754-8E6E-4746-97C5-474B3ECC85D9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E907-E808-1B44-8C73-0311B9FD7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621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709740"/>
            <a:ext cx="5915025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4589465"/>
            <a:ext cx="5915025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1754-8E6E-4746-97C5-474B3ECC85D9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E907-E808-1B44-8C73-0311B9FD7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10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825625"/>
            <a:ext cx="29146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825625"/>
            <a:ext cx="29146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1754-8E6E-4746-97C5-474B3ECC85D9}" type="datetimeFigureOut">
              <a:rPr lang="en-US" smtClean="0"/>
              <a:t>12/3/24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E907-E808-1B44-8C73-0311B9FD7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34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65126"/>
            <a:ext cx="59150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681163"/>
            <a:ext cx="2901255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2505075"/>
            <a:ext cx="290125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681163"/>
            <a:ext cx="2915543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2505075"/>
            <a:ext cx="2915543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1754-8E6E-4746-97C5-474B3ECC85D9}" type="datetimeFigureOut">
              <a:rPr lang="en-US" smtClean="0"/>
              <a:t>12/3/24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E907-E808-1B44-8C73-0311B9FD7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843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1754-8E6E-4746-97C5-474B3ECC85D9}" type="datetimeFigureOut">
              <a:rPr lang="en-US" smtClean="0"/>
              <a:t>12/3/24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E907-E808-1B44-8C73-0311B9FD7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073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1754-8E6E-4746-97C5-474B3ECC85D9}" type="datetimeFigureOut">
              <a:rPr lang="en-US" smtClean="0"/>
              <a:t>12/3/24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E907-E808-1B44-8C73-0311B9FD7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84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57200"/>
            <a:ext cx="221188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987426"/>
            <a:ext cx="3471863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057400"/>
            <a:ext cx="2211884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1754-8E6E-4746-97C5-474B3ECC85D9}" type="datetimeFigureOut">
              <a:rPr lang="en-US" smtClean="0"/>
              <a:t>12/3/24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E907-E808-1B44-8C73-0311B9FD7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009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57200"/>
            <a:ext cx="221188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987426"/>
            <a:ext cx="3471863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057400"/>
            <a:ext cx="2211884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1754-8E6E-4746-97C5-474B3ECC85D9}" type="datetimeFigureOut">
              <a:rPr lang="en-US" smtClean="0"/>
              <a:t>12/3/24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E907-E808-1B44-8C73-0311B9FD7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695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365126"/>
            <a:ext cx="5915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825625"/>
            <a:ext cx="59150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6356352"/>
            <a:ext cx="1543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8E1754-8E6E-4746-97C5-474B3ECC85D9}" type="datetimeFigureOut">
              <a:rPr lang="en-US" smtClean="0"/>
              <a:t>12/3/24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6356352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6356352"/>
            <a:ext cx="1543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B7E907-E808-1B44-8C73-0311B9FD7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94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FC7694-EC70-253F-0539-578BCAF04D2B}"/>
              </a:ext>
            </a:extLst>
          </p:cNvPr>
          <p:cNvSpPr/>
          <p:nvPr/>
        </p:nvSpPr>
        <p:spPr>
          <a:xfrm>
            <a:off x="748862" y="851338"/>
            <a:ext cx="5360276" cy="5381296"/>
          </a:xfrm>
          <a:prstGeom prst="rect">
            <a:avLst/>
          </a:prstGeom>
          <a:solidFill>
            <a:srgbClr val="4472C4">
              <a:alpha val="80392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Taxi outline">
            <a:extLst>
              <a:ext uri="{FF2B5EF4-FFF2-40B4-BE49-F238E27FC236}">
                <a16:creationId xmlns:a16="http://schemas.microsoft.com/office/drawing/2014/main" id="{B7A1AF67-EEEE-5990-5449-5AFDFBBC7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3070" y="2768686"/>
            <a:ext cx="371861" cy="371861"/>
          </a:xfrm>
          <a:prstGeom prst="rect">
            <a:avLst/>
          </a:prstGeom>
        </p:spPr>
      </p:pic>
      <p:pic>
        <p:nvPicPr>
          <p:cNvPr id="7" name="Graphic 6" descr="Gauge with solid fill">
            <a:extLst>
              <a:ext uri="{FF2B5EF4-FFF2-40B4-BE49-F238E27FC236}">
                <a16:creationId xmlns:a16="http://schemas.microsoft.com/office/drawing/2014/main" id="{E2401D7A-A421-DB53-B6BB-E49C72F97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9642" y="3340470"/>
            <a:ext cx="1035941" cy="1035941"/>
          </a:xfrm>
          <a:prstGeom prst="rect">
            <a:avLst/>
          </a:prstGeom>
        </p:spPr>
      </p:pic>
      <p:pic>
        <p:nvPicPr>
          <p:cNvPr id="9" name="Graphic 8" descr="Gauge outline">
            <a:extLst>
              <a:ext uri="{FF2B5EF4-FFF2-40B4-BE49-F238E27FC236}">
                <a16:creationId xmlns:a16="http://schemas.microsoft.com/office/drawing/2014/main" id="{D9063511-49C2-898B-0573-A56265C729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62417" y="3340470"/>
            <a:ext cx="1035941" cy="1035941"/>
          </a:xfrm>
          <a:prstGeom prst="rect">
            <a:avLst/>
          </a:prstGeom>
        </p:spPr>
      </p:pic>
      <p:pic>
        <p:nvPicPr>
          <p:cNvPr id="11" name="Graphic 10" descr="Taxi with solid fill">
            <a:extLst>
              <a:ext uri="{FF2B5EF4-FFF2-40B4-BE49-F238E27FC236}">
                <a16:creationId xmlns:a16="http://schemas.microsoft.com/office/drawing/2014/main" id="{8D4EFB86-57B7-D804-884C-B1D59E5116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71825" y="3389033"/>
            <a:ext cx="514350" cy="514350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F8CE9B98-8386-46B5-5B8C-284626B7D4BE}"/>
              </a:ext>
            </a:extLst>
          </p:cNvPr>
          <p:cNvSpPr/>
          <p:nvPr/>
        </p:nvSpPr>
        <p:spPr>
          <a:xfrm>
            <a:off x="4072968" y="2399665"/>
            <a:ext cx="222422" cy="17376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4D649D77-2AB8-FE8F-5BAE-20FE8FABE03E}"/>
              </a:ext>
            </a:extLst>
          </p:cNvPr>
          <p:cNvSpPr/>
          <p:nvPr/>
        </p:nvSpPr>
        <p:spPr>
          <a:xfrm>
            <a:off x="2559066" y="2399666"/>
            <a:ext cx="222422" cy="173767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4" name="Trapezoid 13">
            <a:extLst>
              <a:ext uri="{FF2B5EF4-FFF2-40B4-BE49-F238E27FC236}">
                <a16:creationId xmlns:a16="http://schemas.microsoft.com/office/drawing/2014/main" id="{7C1F9BDF-E578-C69F-634A-D8637D24BCD6}"/>
              </a:ext>
            </a:extLst>
          </p:cNvPr>
          <p:cNvSpPr/>
          <p:nvPr/>
        </p:nvSpPr>
        <p:spPr>
          <a:xfrm>
            <a:off x="3243070" y="3340470"/>
            <a:ext cx="371861" cy="88530"/>
          </a:xfrm>
          <a:prstGeom prst="trapezoid">
            <a:avLst/>
          </a:prstGeom>
          <a:solidFill>
            <a:schemeClr val="accent6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16" name="Picture 15" descr="A black and white sign with a car and speedometer&#10;&#10;Description automatically generated">
            <a:extLst>
              <a:ext uri="{FF2B5EF4-FFF2-40B4-BE49-F238E27FC236}">
                <a16:creationId xmlns:a16="http://schemas.microsoft.com/office/drawing/2014/main" id="{5F745976-7CF9-676C-4325-7A7E6CD18154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42005" y="3091404"/>
            <a:ext cx="342900" cy="342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EDE6BB7-696C-AB35-1E78-862BEC33BBE7}"/>
              </a:ext>
            </a:extLst>
          </p:cNvPr>
          <p:cNvSpPr txBox="1"/>
          <p:nvPr/>
        </p:nvSpPr>
        <p:spPr>
          <a:xfrm>
            <a:off x="3171825" y="3944119"/>
            <a:ext cx="60305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65 MPH</a:t>
            </a:r>
          </a:p>
        </p:txBody>
      </p:sp>
      <p:sp>
        <p:nvSpPr>
          <p:cNvPr id="18" name="Trapezoid 17">
            <a:extLst>
              <a:ext uri="{FF2B5EF4-FFF2-40B4-BE49-F238E27FC236}">
                <a16:creationId xmlns:a16="http://schemas.microsoft.com/office/drawing/2014/main" id="{4D51A9EF-FED3-2AAC-FC7E-BC305EA0FA86}"/>
              </a:ext>
            </a:extLst>
          </p:cNvPr>
          <p:cNvSpPr/>
          <p:nvPr/>
        </p:nvSpPr>
        <p:spPr>
          <a:xfrm>
            <a:off x="3274781" y="3233029"/>
            <a:ext cx="312346" cy="88530"/>
          </a:xfrm>
          <a:prstGeom prst="trapezoid">
            <a:avLst/>
          </a:prstGeom>
          <a:solidFill>
            <a:schemeClr val="accent6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9" name="Trapezoid 18">
            <a:extLst>
              <a:ext uri="{FF2B5EF4-FFF2-40B4-BE49-F238E27FC236}">
                <a16:creationId xmlns:a16="http://schemas.microsoft.com/office/drawing/2014/main" id="{179E365E-A897-AC1A-C4E2-619ADEBA0692}"/>
              </a:ext>
            </a:extLst>
          </p:cNvPr>
          <p:cNvSpPr/>
          <p:nvPr/>
        </p:nvSpPr>
        <p:spPr>
          <a:xfrm>
            <a:off x="3301570" y="3124131"/>
            <a:ext cx="253704" cy="88530"/>
          </a:xfrm>
          <a:prstGeom prst="trapezoid">
            <a:avLst/>
          </a:prstGeom>
          <a:solidFill>
            <a:schemeClr val="accent6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9AC47B-7BA3-4121-79D5-D135A056146C}"/>
              </a:ext>
            </a:extLst>
          </p:cNvPr>
          <p:cNvSpPr txBox="1"/>
          <p:nvPr/>
        </p:nvSpPr>
        <p:spPr>
          <a:xfrm>
            <a:off x="2277183" y="4376411"/>
            <a:ext cx="1008610" cy="369332"/>
          </a:xfrm>
          <a:prstGeom prst="rect">
            <a:avLst/>
          </a:prstGeom>
          <a:solidFill>
            <a:srgbClr val="FFF26B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ysClr val="windowText" lastClr="000000"/>
                </a:solidFill>
              </a:rPr>
              <a:t>Takeover from ACC</a:t>
            </a:r>
          </a:p>
        </p:txBody>
      </p:sp>
      <p:pic>
        <p:nvPicPr>
          <p:cNvPr id="22" name="Picture 21" descr="A black and white image of a foot&#10;&#10;Description automatically generated">
            <a:extLst>
              <a:ext uri="{FF2B5EF4-FFF2-40B4-BE49-F238E27FC236}">
                <a16:creationId xmlns:a16="http://schemas.microsoft.com/office/drawing/2014/main" id="{993F636D-E6D0-2761-1859-B003122C9F34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93574" y="4240907"/>
            <a:ext cx="461445" cy="46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347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view of a road from a car&#10;&#10;Description automatically generated">
            <a:extLst>
              <a:ext uri="{FF2B5EF4-FFF2-40B4-BE49-F238E27FC236}">
                <a16:creationId xmlns:a16="http://schemas.microsoft.com/office/drawing/2014/main" id="{CB65CBB9-083D-788D-10CB-EDE74D746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087915"/>
            <a:ext cx="6858000" cy="4682169"/>
          </a:xfrm>
        </p:spPr>
      </p:pic>
    </p:spTree>
    <p:extLst>
      <p:ext uri="{BB962C8B-B14F-4D97-AF65-F5344CB8AC3E}">
        <p14:creationId xmlns:p14="http://schemas.microsoft.com/office/powerpoint/2010/main" val="69163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09AD3A-31AE-98E1-C54C-1DE47E2FE1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3" y="1366345"/>
            <a:ext cx="6849246" cy="410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18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80CEA5E8-75B9-33FC-1CD3-2912A4AD6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4550"/>
            <a:ext cx="6858000" cy="54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572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5C4268A9-A836-F56C-793D-DDB065F418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04" y="722586"/>
            <a:ext cx="6495392" cy="5412827"/>
          </a:xfrm>
        </p:spPr>
      </p:pic>
    </p:spTree>
    <p:extLst>
      <p:ext uri="{BB962C8B-B14F-4D97-AF65-F5344CB8AC3E}">
        <p14:creationId xmlns:p14="http://schemas.microsoft.com/office/powerpoint/2010/main" val="628687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simulator drive&#10;&#10;Description automatically generated">
            <a:extLst>
              <a:ext uri="{FF2B5EF4-FFF2-40B4-BE49-F238E27FC236}">
                <a16:creationId xmlns:a16="http://schemas.microsoft.com/office/drawing/2014/main" id="{ECAB3147-F688-37BA-7C37-F88C6E094D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65" y="1284889"/>
            <a:ext cx="6636070" cy="4288221"/>
          </a:xfrm>
        </p:spPr>
      </p:pic>
    </p:spTree>
    <p:extLst>
      <p:ext uri="{BB962C8B-B14F-4D97-AF65-F5344CB8AC3E}">
        <p14:creationId xmlns:p14="http://schemas.microsoft.com/office/powerpoint/2010/main" val="857156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8C396A-F056-F49F-2C16-00158E111809}"/>
              </a:ext>
            </a:extLst>
          </p:cNvPr>
          <p:cNvSpPr/>
          <p:nvPr/>
        </p:nvSpPr>
        <p:spPr>
          <a:xfrm>
            <a:off x="0" y="0"/>
            <a:ext cx="6858000" cy="6858000"/>
          </a:xfrm>
          <a:prstGeom prst="rect">
            <a:avLst/>
          </a:prstGeom>
          <a:solidFill>
            <a:srgbClr val="3F3F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-up of a steering wheel&#10;&#10;Description automatically generated">
            <a:extLst>
              <a:ext uri="{FF2B5EF4-FFF2-40B4-BE49-F238E27FC236}">
                <a16:creationId xmlns:a16="http://schemas.microsoft.com/office/drawing/2014/main" id="{CB0AA2BD-958E-BA14-1361-EF7789BE6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83" y="1244538"/>
            <a:ext cx="6840234" cy="4368924"/>
          </a:xfrm>
        </p:spPr>
      </p:pic>
    </p:spTree>
    <p:extLst>
      <p:ext uri="{BB962C8B-B14F-4D97-AF65-F5344CB8AC3E}">
        <p14:creationId xmlns:p14="http://schemas.microsoft.com/office/powerpoint/2010/main" val="456275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C8D0C02-1E70-3BBA-8AC4-5A3DBD7F1F20}"/>
              </a:ext>
            </a:extLst>
          </p:cNvPr>
          <p:cNvSpPr/>
          <p:nvPr/>
        </p:nvSpPr>
        <p:spPr>
          <a:xfrm>
            <a:off x="0" y="0"/>
            <a:ext cx="6858000" cy="6858000"/>
          </a:xfrm>
          <a:prstGeom prst="rect">
            <a:avLst/>
          </a:prstGeom>
          <a:solidFill>
            <a:srgbClr val="E1F3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rosswalk&#10;&#10;Description automatically generated">
            <a:extLst>
              <a:ext uri="{FF2B5EF4-FFF2-40B4-BE49-F238E27FC236}">
                <a16:creationId xmlns:a16="http://schemas.microsoft.com/office/drawing/2014/main" id="{88DFD651-F8B5-DAF6-31F1-F49CE3A52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67" t="6649" r="768" b="11131"/>
          <a:stretch/>
        </p:blipFill>
        <p:spPr>
          <a:xfrm>
            <a:off x="118640" y="1571263"/>
            <a:ext cx="6620719" cy="3715473"/>
          </a:xfrm>
        </p:spPr>
      </p:pic>
    </p:spTree>
    <p:extLst>
      <p:ext uri="{BB962C8B-B14F-4D97-AF65-F5344CB8AC3E}">
        <p14:creationId xmlns:p14="http://schemas.microsoft.com/office/powerpoint/2010/main" val="3416541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face recognition system&#10;&#10;Description automatically generated">
            <a:extLst>
              <a:ext uri="{FF2B5EF4-FFF2-40B4-BE49-F238E27FC236}">
                <a16:creationId xmlns:a16="http://schemas.microsoft.com/office/drawing/2014/main" id="{02949982-F681-28B5-7319-8C31C27F4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67" y="1685131"/>
            <a:ext cx="6808865" cy="3487738"/>
          </a:xfrm>
        </p:spPr>
      </p:pic>
    </p:spTree>
    <p:extLst>
      <p:ext uri="{BB962C8B-B14F-4D97-AF65-F5344CB8AC3E}">
        <p14:creationId xmlns:p14="http://schemas.microsoft.com/office/powerpoint/2010/main" val="3673471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map&#10;&#10;Description automatically generated">
            <a:extLst>
              <a:ext uri="{FF2B5EF4-FFF2-40B4-BE49-F238E27FC236}">
                <a16:creationId xmlns:a16="http://schemas.microsoft.com/office/drawing/2014/main" id="{4D2D22FF-D1AD-A41B-6A21-A039DA0756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81" y="1037404"/>
            <a:ext cx="6853319" cy="4783192"/>
          </a:xfrm>
        </p:spPr>
      </p:pic>
    </p:spTree>
    <p:extLst>
      <p:ext uri="{BB962C8B-B14F-4D97-AF65-F5344CB8AC3E}">
        <p14:creationId xmlns:p14="http://schemas.microsoft.com/office/powerpoint/2010/main" val="1895548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56E3807-DF4F-F9DA-52FE-191182497E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896610"/>
            <a:ext cx="6855076" cy="5064779"/>
          </a:xfrm>
        </p:spPr>
      </p:pic>
    </p:spTree>
    <p:extLst>
      <p:ext uri="{BB962C8B-B14F-4D97-AF65-F5344CB8AC3E}">
        <p14:creationId xmlns:p14="http://schemas.microsoft.com/office/powerpoint/2010/main" val="1384758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34</TotalTime>
  <Words>5</Words>
  <Application>Microsoft Macintosh PowerPoint</Application>
  <PresentationFormat>Custom</PresentationFormat>
  <Paragraphs>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Meng Wang</dc:creator>
  <cp:lastModifiedBy>Meng Wang</cp:lastModifiedBy>
  <cp:revision>5</cp:revision>
  <dcterms:created xsi:type="dcterms:W3CDTF">2023-12-01T21:44:30Z</dcterms:created>
  <dcterms:modified xsi:type="dcterms:W3CDTF">2024-12-04T05:05:32Z</dcterms:modified>
</cp:coreProperties>
</file>